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4" r:id="rId17"/>
    <p:sldId id="276" r:id="rId18"/>
    <p:sldId id="260" r:id="rId19"/>
    <p:sldId id="261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7BE48-F1E4-4F46-83B7-12D5B7C2C170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ED690-548D-40AB-BD14-E9768CB5E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82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21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81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99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29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90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57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45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59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94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0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66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97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94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3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E4B69-ED7E-4651-9630-DE714DD356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2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1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2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2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1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0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9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9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5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6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65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39BF4-510E-47FA-AFDB-E78AB00DFA7E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65B22-7F6B-434A-AEEA-2F500E6D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2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88540" y="1214438"/>
            <a:ext cx="10214919" cy="2387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Secondary </a:t>
            </a:r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4 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Pure Geography</a:t>
            </a: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Chapter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2 – Food Resources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3 –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can the problem of food shortage be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addressed?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3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3 – How can the problem of food shortage be addressed?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3865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strategies to overcome food shortage?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effective is technology in solving the problem of food shortage?</a:t>
            </a:r>
          </a:p>
        </p:txBody>
      </p:sp>
    </p:spTree>
    <p:extLst>
      <p:ext uri="{BB962C8B-B14F-4D97-AF65-F5344CB8AC3E}">
        <p14:creationId xmlns:p14="http://schemas.microsoft.com/office/powerpoint/2010/main" val="177183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strategies to overcome food shortage?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4948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Strategies to overcome food shortage may be technological, agricultural, social, political or economic.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414734"/>
              </p:ext>
            </p:extLst>
          </p:nvPr>
        </p:nvGraphicFramePr>
        <p:xfrm>
          <a:off x="379167" y="2474698"/>
          <a:ext cx="2891256" cy="14325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{E929F9F4-4A8F-4326-A1B4-22849713DDAB}</a:tableStyleId>
              </a:tblPr>
              <a:tblGrid>
                <a:gridCol w="28912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Technological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Storage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Farming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technology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Biotechnology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804336"/>
              </p:ext>
            </p:extLst>
          </p:nvPr>
        </p:nvGraphicFramePr>
        <p:xfrm>
          <a:off x="3637233" y="2470579"/>
          <a:ext cx="3892152" cy="20421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3892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Agricultural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Multiple cropping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and crop rotation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Water and soil conservation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Leasing farmland to other countries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199054"/>
              </p:ext>
            </p:extLst>
          </p:nvPr>
        </p:nvGraphicFramePr>
        <p:xfrm>
          <a:off x="7867363" y="2458222"/>
          <a:ext cx="3892152" cy="11277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3892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Social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Support local farmers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Population control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335980"/>
              </p:ext>
            </p:extLst>
          </p:nvPr>
        </p:nvGraphicFramePr>
        <p:xfrm>
          <a:off x="2928780" y="4785411"/>
          <a:ext cx="5613858" cy="143256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56138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Political and Economic</a:t>
                      </a:r>
                      <a:endParaRPr 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National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 strategies (agricultural policies)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ckwell" panose="02060603020205020403" pitchFamily="18" charset="0"/>
                        </a:rPr>
                        <a:t>International strategies (food programmes and aid assistance)</a:t>
                      </a:r>
                      <a:endPara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671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Technological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Storage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7490255" cy="5262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This refers to the use of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refrigerated warehouse storage or delivery trucks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keep food fresh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a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longer period of time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endParaRPr lang="en-US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With the use of refrigerated storage, crops can be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distributed to places further away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from its area of production. This has led to a larger variety of food being made available and accessible for more people.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Timor-Leste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silos are built and the FAO has helped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the loss of crops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pests by 20%.</a:t>
            </a: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Expensive strategy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adds on to the cost of food production. Moreover, farmers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LDCs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might be unable to afford silos.</a:t>
            </a: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" r="48169"/>
          <a:stretch/>
        </p:blipFill>
        <p:spPr>
          <a:xfrm>
            <a:off x="8649729" y="2067628"/>
            <a:ext cx="2899719" cy="31894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9396282" y="5318752"/>
            <a:ext cx="1406612" cy="423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Silos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18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Technological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Farming Technology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570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use of HYVs, irrigation technology and chemical fertilisers in order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 crop yields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Enabled food to be grown in places previously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considered unsuitable for agriculture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irrigation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has allowed farming to be carried out in areas that were previously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too dry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growing crops.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Expensive strategy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adds on to the cost of food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production, especially in LDCs.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34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Technological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Farming Technology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570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These dramatic improvements in technology since the 1960s are known as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Green Revolution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These technologies have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increased crop yield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farmers, and also enabling farmers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farm more efficiently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reducing their dependence on labour. For example,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use of computers in Singapore’s high-tech farms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has resulted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fewer workers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being needed to grow crops on these farms.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If not properly managed, these technologies may result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environmental problems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such as waterlogging.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4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Technological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Biotechnology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8" y="1418136"/>
            <a:ext cx="6666472" cy="5439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Genetically-modified (GM) food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refers to food derived from crops that have had their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genetic make-up modified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GM crops have a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yield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helps farmers to earn a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income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helps countries to be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 self-sufficient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food production. For example,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GM tomatoes were commercially grown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especially popular in the late 1990s in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USA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due to their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firmness for a longer period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GM crops are mostly grown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large-scale commercial farms in DCs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the high capital investment involved to purchase inputs such as seeds.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many small farmers in LDCs, these seeds are unaffordable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713" y="2383666"/>
            <a:ext cx="4258686" cy="2839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057775" y="5285800"/>
            <a:ext cx="3344562" cy="1115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However, GM food are said to pose certain health risks as well.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85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Agricultural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Multiple Cropping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5191898" cy="53533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Multiple cropping is growing 2 or more crops of the same type or different crops on the same field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resulting in multiple harvests annually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There is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less crop damage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because different crops are vulnerable to different pests. This is evident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Garhwal, Himalayas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 the risk of crop damage by pests is reduced.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Multiple cropping requires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greater inputs like chemical fertilisers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which can be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expensive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and may be a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financial burden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poor farmers.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4"/>
          <a:stretch/>
        </p:blipFill>
        <p:spPr>
          <a:xfrm>
            <a:off x="6231864" y="2142288"/>
            <a:ext cx="5638266" cy="29816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499653" y="5211660"/>
            <a:ext cx="5049795" cy="801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Multiple cropping of different crops on a small-scale farm in Indonesia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0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Agricultural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Crop Rotation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801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Crop rotation refers to growing of 2 or 3 crops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one after another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at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different times of the year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on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same plot of land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with the crops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moved around in sequence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maximise the use of soil nutrients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Nigeria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leguminous soya bean is grown first and after harvest, maize is cultivated to make use of the nitrogen-enriched soil.</a:t>
            </a:r>
          </a:p>
        </p:txBody>
      </p:sp>
    </p:spTree>
    <p:extLst>
      <p:ext uri="{BB962C8B-B14F-4D97-AF65-F5344CB8AC3E}">
        <p14:creationId xmlns:p14="http://schemas.microsoft.com/office/powerpoint/2010/main" val="639735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Agricultural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Water and Soil Conservation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801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No-till farming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not removing weeds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or creating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rows in the soil for planting.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This helps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compacting by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machines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which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makes the soil too compacted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infiltration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water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no-till wheat farming is practised in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grasslands of northern Kazakhstan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No-till farming leaves the stubble of the previous year’s crop standing in the fields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trap snow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 that when weather warms, it melts and seeps into the soil,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making the soil fertile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Crop residue left on the soil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hinders soil warming and drying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making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planting more difficult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germination conditions less ideal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529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Agricultural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Leasing Farmland to other Countries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801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Land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may be leased out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countries with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limited land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food production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This may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generate income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farmers to improve their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farming methods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 food production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Angola leases land to China to raise fish and DR Congo leases land to China to produce cabbage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increasing food production and generating income for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Chinese farmers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Leasing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out land to generate income has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been argued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be an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unsustainable practice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since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less land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made available to local farmers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3486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Support Local Farmers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801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Socially-responsible consumers are those who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purchase locally-produced food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support of local farmers.</a:t>
            </a: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Sub-Saharan Africa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agriculture is their economic backbone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, essential for poverty reduction and food security.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Some people especially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rich have a preference for better quality imported food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22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Social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Population Control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5916828" cy="5361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world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population is predicted to reach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10 billion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2050. In order to mitigate food shortage, the solution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 to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population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educating the public </a:t>
            </a:r>
            <a:r>
              <a:rPr lang="en-US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on importance of family planning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China’s aggressive ‘One Child Policy’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has drastically cut down population growth and hunger.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success of family planning policies in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India and Sub-Saharan Africa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is hindered by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traditional beliefs in having large families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" r="1240" b="1"/>
          <a:stretch/>
        </p:blipFill>
        <p:spPr>
          <a:xfrm>
            <a:off x="6755028" y="1485910"/>
            <a:ext cx="5123936" cy="37343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018638" y="5285800"/>
            <a:ext cx="4604951" cy="900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Chinese propaganda poster promoting the ‘One Child Policy’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2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and Economic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National Strategies (Agricultural Policies)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14074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example, Singapore has been practising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high-tech farming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since the 1970s. It involves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agrotechnology parks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that contain house high-tech farms. These parks are equipped with 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necessary infrastructure that modern farms require such as computers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941" y="2644346"/>
            <a:ext cx="6087762" cy="34243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426941" y="6134298"/>
            <a:ext cx="6049665" cy="423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High-tech farming in Orchard, Singapore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53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and Economic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National Strategies (Agricultural Policies)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2173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Local farms produce up to 8% of vegetables, 8% of fish and 26% of eggs consumed in Singapore. Hence, Singapore can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its reliance on food imports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It is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very costly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set up high-tech farms which translate into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higher prices of food produce for consumers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 Moreover, this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industry is very small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as there is a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shortage of trained workers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for high-tech farming.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88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and Economic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International Strategies (Food Programmes)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3738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World Food Programme (WFP)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was established by the UN in 1961. It aims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address food needs of victims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of natural disasters and civil wars,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reduce global chronic hunger and undernourishment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2011, WFP pledged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humanitarian aid to South Sudan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to support 3 million people affected by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hunger and conflict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due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crop failure brought about by a severe drought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WFP was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unable to reach those living in villages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violence was widespread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928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Political and Economic Strategies</a:t>
            </a:r>
          </a:p>
          <a:p>
            <a:pPr defTabSz="457200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International Strategies (Food Programmes)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5"/>
            <a:ext cx="10515600" cy="4801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programmes refers to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food donations or assistance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 agricultural techniques given by one country or an international organisation to another country. 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EFFECTIVENESS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School Meals Programme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initiated by WFP in 2011 was targeted at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300,000 Cambodian primary school children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where they were given nutritious breakfast of rice, fish and vegetables to fight malnutrition. As such,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extreme cases of malnutrition reduced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and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children’s health improved significantly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.</a:t>
            </a:r>
          </a:p>
          <a:p>
            <a:pPr marL="0" indent="0" defTabSz="457200">
              <a:buNone/>
              <a:defRPr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LIMITATIONS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: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The coverage of such programmes is </a:t>
            </a:r>
            <a:r>
              <a:rPr lang="en-US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uneven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across countries.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585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Gateway 3 – How can the problem of food shortage be addressed?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418136"/>
            <a:ext cx="10515600" cy="38650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What are the strategies to overcome food shortage?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  <a:p>
            <a:pPr marL="457200" indent="-457200" defTabSz="457200">
              <a:buFont typeface="Arial" charset="0"/>
              <a:buAutoNum type="alphaLcPeriod"/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effective is technology in solving the problem of food shortage?</a:t>
            </a:r>
          </a:p>
        </p:txBody>
      </p:sp>
    </p:spTree>
    <p:extLst>
      <p:ext uri="{BB962C8B-B14F-4D97-AF65-F5344CB8AC3E}">
        <p14:creationId xmlns:p14="http://schemas.microsoft.com/office/powerpoint/2010/main" val="281458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effective is technology in solving the problem of food shortage?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409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Challenges include misuse and overuse of technology leading to problems such as: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Increased costs of storage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 price of GM seeds in biotechnology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High costs of fertilisers, pesticides and irrigation facilities in Green Revolution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Increase maintenance costs of farming technology</a:t>
            </a:r>
          </a:p>
        </p:txBody>
      </p:sp>
    </p:spTree>
    <p:extLst>
      <p:ext uri="{BB962C8B-B14F-4D97-AF65-F5344CB8AC3E}">
        <p14:creationId xmlns:p14="http://schemas.microsoft.com/office/powerpoint/2010/main" val="3273129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838200" y="365126"/>
            <a:ext cx="10515600" cy="987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How effective is technology in solving the problem of food shortage?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38199" y="1418136"/>
            <a:ext cx="10515600" cy="3409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Moreover, the advent of technology would lead to environmental problems like: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Reduction of biodiversity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Habitat loss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Land degradation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Soil erosion</a:t>
            </a:r>
          </a:p>
          <a:p>
            <a:pPr defTabSz="457200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Chemical pollution of land and water courses</a:t>
            </a:r>
          </a:p>
        </p:txBody>
      </p:sp>
    </p:spTree>
    <p:extLst>
      <p:ext uri="{BB962C8B-B14F-4D97-AF65-F5344CB8AC3E}">
        <p14:creationId xmlns:p14="http://schemas.microsoft.com/office/powerpoint/2010/main" val="3354949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1548</Words>
  <Application>Microsoft Office PowerPoint</Application>
  <PresentationFormat>Widescreen</PresentationFormat>
  <Paragraphs>139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Zin</dc:creator>
  <cp:lastModifiedBy>usr</cp:lastModifiedBy>
  <cp:revision>276</cp:revision>
  <dcterms:created xsi:type="dcterms:W3CDTF">2018-06-19T13:44:59Z</dcterms:created>
  <dcterms:modified xsi:type="dcterms:W3CDTF">2019-05-14T13:53:56Z</dcterms:modified>
</cp:coreProperties>
</file>